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274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708-C865-4E87-92F3-03BB2BC3EA59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2D21-2187-4FB3-95A8-2E98192ED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9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708-C865-4E87-92F3-03BB2BC3EA59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2D21-2187-4FB3-95A8-2E98192ED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0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708-C865-4E87-92F3-03BB2BC3EA59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2D21-2187-4FB3-95A8-2E98192ED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1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708-C865-4E87-92F3-03BB2BC3EA59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2D21-2187-4FB3-95A8-2E98192ED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05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708-C865-4E87-92F3-03BB2BC3EA59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2D21-2187-4FB3-95A8-2E98192ED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4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708-C865-4E87-92F3-03BB2BC3EA59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2D21-2187-4FB3-95A8-2E98192ED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7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708-C865-4E87-92F3-03BB2BC3EA59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2D21-2187-4FB3-95A8-2E98192ED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708-C865-4E87-92F3-03BB2BC3EA59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2D21-2187-4FB3-95A8-2E98192ED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9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708-C865-4E87-92F3-03BB2BC3EA59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2D21-2187-4FB3-95A8-2E98192ED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51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708-C865-4E87-92F3-03BB2BC3EA59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2D21-2187-4FB3-95A8-2E98192ED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5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708-C865-4E87-92F3-03BB2BC3EA59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2D21-2187-4FB3-95A8-2E98192ED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5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F5708-C865-4E87-92F3-03BB2BC3EA59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82D21-2187-4FB3-95A8-2E98192ED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1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254" y="651722"/>
            <a:ext cx="4047669" cy="35205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471" y="-1"/>
            <a:ext cx="1737929" cy="13034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" y="285476"/>
            <a:ext cx="1719160" cy="103285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569631" y="1381780"/>
            <a:ext cx="898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79 </a:t>
            </a:r>
            <a:r>
              <a:rPr lang="de-DE" sz="2800" b="1" dirty="0"/>
              <a:t>€</a:t>
            </a:r>
            <a:endParaRPr lang="en-US" sz="2800" dirty="0"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828" y="336657"/>
            <a:ext cx="1719160" cy="93049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2454588" y="1371325"/>
            <a:ext cx="898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79 </a:t>
            </a:r>
            <a:r>
              <a:rPr lang="de-DE" sz="2800" b="1" dirty="0"/>
              <a:t>€</a:t>
            </a:r>
            <a:endParaRPr lang="en-US" sz="2800" dirty="0">
              <a:latin typeface="+mj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95" y="2125335"/>
            <a:ext cx="1719160" cy="967027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661071" y="3124200"/>
            <a:ext cx="898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29 </a:t>
            </a:r>
            <a:r>
              <a:rPr lang="de-DE" sz="2800" b="1" dirty="0"/>
              <a:t>€</a:t>
            </a:r>
            <a:endParaRPr lang="en-US" sz="2800" dirty="0">
              <a:latin typeface="+mj-lt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124" y="2139931"/>
            <a:ext cx="1709840" cy="952431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2576151" y="3147817"/>
            <a:ext cx="898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39 </a:t>
            </a:r>
            <a:r>
              <a:rPr lang="de-DE" sz="2800" b="1" dirty="0"/>
              <a:t>€</a:t>
            </a:r>
            <a:endParaRPr lang="en-US" sz="28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9711" y="1752600"/>
            <a:ext cx="1134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dobe Gothic Std B" pitchFamily="34" charset="-128"/>
                <a:ea typeface="Adobe Gothic Std B" pitchFamily="34" charset="-128"/>
              </a:rPr>
              <a:t>Cairo</a:t>
            </a:r>
            <a:endParaRPr lang="en-US" sz="20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68139" y="1743817"/>
            <a:ext cx="1134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dobe Gothic Std B" pitchFamily="34" charset="-128"/>
                <a:ea typeface="Adobe Gothic Std B" pitchFamily="34" charset="-128"/>
              </a:rPr>
              <a:t>Luxor</a:t>
            </a:r>
            <a:endParaRPr lang="en-US" sz="20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1790" y="3447365"/>
            <a:ext cx="1134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dobe Gothic Std B" pitchFamily="34" charset="-128"/>
                <a:ea typeface="Adobe Gothic Std B" pitchFamily="34" charset="-128"/>
              </a:rPr>
              <a:t>Sea trip</a:t>
            </a:r>
            <a:endParaRPr lang="en-US" sz="20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52786" y="3505200"/>
            <a:ext cx="1932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dobe Gothic Std B" pitchFamily="34" charset="-128"/>
                <a:ea typeface="Adobe Gothic Std B" pitchFamily="34" charset="-128"/>
              </a:rPr>
              <a:t>Mega Safari</a:t>
            </a:r>
            <a:endParaRPr lang="en-US" sz="2000" dirty="0">
              <a:latin typeface="Adobe Gothic Std B" pitchFamily="34" charset="-128"/>
              <a:ea typeface="Adobe Gothic Std B" pitchFamily="34" charset="-128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0640" y="7924800"/>
            <a:ext cx="6427648" cy="1077218"/>
            <a:chOff x="40641" y="5486400"/>
            <a:chExt cx="6427648" cy="1077218"/>
          </a:xfrm>
        </p:grpSpPr>
        <p:grpSp>
          <p:nvGrpSpPr>
            <p:cNvPr id="24" name="Group 23"/>
            <p:cNvGrpSpPr/>
            <p:nvPr/>
          </p:nvGrpSpPr>
          <p:grpSpPr>
            <a:xfrm>
              <a:off x="40641" y="5638800"/>
              <a:ext cx="2397759" cy="838200"/>
              <a:chOff x="40641" y="5638800"/>
              <a:chExt cx="2397759" cy="83820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40641" y="5638800"/>
                <a:ext cx="1227688" cy="8382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Cairo 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210712" y="5638800"/>
                <a:ext cx="1227688" cy="8382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Luxor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37252" y="5714414"/>
                <a:ext cx="81882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600" b="1" dirty="0" smtClean="0"/>
                  <a:t>+</a:t>
                </a:r>
                <a:endParaRPr lang="en-US" sz="3600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2402841" y="5638800"/>
              <a:ext cx="2397759" cy="838200"/>
              <a:chOff x="40641" y="5638800"/>
              <a:chExt cx="2397759" cy="83820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40641" y="5638800"/>
                <a:ext cx="1227688" cy="8382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Sea trip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210712" y="5638800"/>
                <a:ext cx="1227688" cy="8382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Mega safari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837252" y="5714414"/>
                <a:ext cx="81882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600" b="1" dirty="0" smtClean="0"/>
                  <a:t>+</a:t>
                </a:r>
                <a:endParaRPr lang="en-US" sz="3600" dirty="0"/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1993427" y="5708748"/>
              <a:ext cx="81882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600" b="1" dirty="0" smtClean="0"/>
                <a:t>+</a:t>
              </a:r>
              <a:endParaRPr lang="en-US" sz="36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48160" y="5486400"/>
              <a:ext cx="132012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strike="sngStrike" dirty="0" smtClean="0">
                  <a:solidFill>
                    <a:srgbClr val="FF0000"/>
                  </a:solidFill>
                </a:rPr>
                <a:t>226 </a:t>
              </a:r>
              <a:r>
                <a:rPr lang="de-DE" sz="3200" b="1" dirty="0">
                  <a:solidFill>
                    <a:srgbClr val="FF0000"/>
                  </a:solidFill>
                </a:rPr>
                <a:t>€</a:t>
              </a:r>
              <a:endParaRPr lang="en-US" sz="32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3200" b="1" dirty="0" smtClean="0"/>
                <a:t>189</a:t>
              </a:r>
              <a:r>
                <a:rPr lang="fr-FR" sz="3200" dirty="0">
                  <a:ln w="1905"/>
                </a:rPr>
                <a:t> </a:t>
              </a:r>
              <a:r>
                <a:rPr lang="de-DE" sz="3200" b="1" dirty="0"/>
                <a:t>€</a:t>
              </a:r>
              <a:endParaRPr lang="en-US" sz="3200" b="1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9352" y="6944618"/>
            <a:ext cx="6427648" cy="1077218"/>
            <a:chOff x="49352" y="6695182"/>
            <a:chExt cx="6427648" cy="1077218"/>
          </a:xfrm>
        </p:grpSpPr>
        <p:grpSp>
          <p:nvGrpSpPr>
            <p:cNvPr id="32" name="Group 31"/>
            <p:cNvGrpSpPr/>
            <p:nvPr/>
          </p:nvGrpSpPr>
          <p:grpSpPr>
            <a:xfrm>
              <a:off x="49352" y="6847582"/>
              <a:ext cx="2397759" cy="838200"/>
              <a:chOff x="40641" y="5638800"/>
              <a:chExt cx="2397759" cy="83820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40641" y="5638800"/>
                <a:ext cx="1227688" cy="8382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Cairo 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210712" y="5638800"/>
                <a:ext cx="1227688" cy="8382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Luxor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837252" y="5714414"/>
                <a:ext cx="81882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600" b="1" dirty="0" smtClean="0"/>
                  <a:t>+</a:t>
                </a:r>
                <a:endParaRPr lang="en-US" sz="3600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2411552" y="6847582"/>
              <a:ext cx="2397759" cy="838200"/>
              <a:chOff x="40641" y="5638800"/>
              <a:chExt cx="2397759" cy="83820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40641" y="5638800"/>
                <a:ext cx="1227688" cy="8382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Sea trip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210712" y="5638800"/>
                <a:ext cx="1227688" cy="8382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Mega safari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837252" y="5714414"/>
                <a:ext cx="81882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600" b="1" dirty="0" smtClean="0"/>
                  <a:t>/</a:t>
                </a:r>
                <a:endParaRPr lang="en-US" sz="3600" dirty="0"/>
              </a:p>
            </p:txBody>
          </p:sp>
        </p:grpSp>
        <p:sp>
          <p:nvSpPr>
            <p:cNvPr id="40" name="Rectangle 39"/>
            <p:cNvSpPr/>
            <p:nvPr/>
          </p:nvSpPr>
          <p:spPr>
            <a:xfrm>
              <a:off x="2002138" y="6917530"/>
              <a:ext cx="81882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600" b="1" dirty="0" smtClean="0"/>
                <a:t>+</a:t>
              </a:r>
              <a:endParaRPr lang="en-US" sz="36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156871" y="6695182"/>
              <a:ext cx="132012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strike="sngStrike" dirty="0" smtClean="0">
                  <a:solidFill>
                    <a:srgbClr val="FF0000"/>
                  </a:solidFill>
                </a:rPr>
                <a:t>197</a:t>
              </a:r>
              <a:r>
                <a:rPr lang="en-US" sz="3200" b="1" dirty="0" smtClean="0">
                  <a:solidFill>
                    <a:srgbClr val="FF0000"/>
                  </a:solidFill>
                </a:rPr>
                <a:t> </a:t>
              </a:r>
              <a:r>
                <a:rPr lang="de-DE" sz="3200" b="1" dirty="0">
                  <a:solidFill>
                    <a:srgbClr val="FF0000"/>
                  </a:solidFill>
                </a:rPr>
                <a:t>€</a:t>
              </a:r>
              <a:endParaRPr lang="en-US" sz="32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3200" b="1" dirty="0" smtClean="0"/>
                <a:t>169 </a:t>
              </a:r>
              <a:r>
                <a:rPr lang="de-DE" sz="3200" b="1" dirty="0"/>
                <a:t>€</a:t>
              </a:r>
              <a:endParaRPr lang="en-US" sz="3200" b="1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0640" y="5943600"/>
            <a:ext cx="6427648" cy="1077218"/>
            <a:chOff x="49352" y="7838182"/>
            <a:chExt cx="6427648" cy="1077218"/>
          </a:xfrm>
        </p:grpSpPr>
        <p:grpSp>
          <p:nvGrpSpPr>
            <p:cNvPr id="42" name="Group 41"/>
            <p:cNvGrpSpPr/>
            <p:nvPr/>
          </p:nvGrpSpPr>
          <p:grpSpPr>
            <a:xfrm>
              <a:off x="49352" y="7990582"/>
              <a:ext cx="2397759" cy="838200"/>
              <a:chOff x="40641" y="5638800"/>
              <a:chExt cx="2397759" cy="83820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40641" y="5638800"/>
                <a:ext cx="1227688" cy="8382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Cairo 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210712" y="5638800"/>
                <a:ext cx="1227688" cy="8382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Luxor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837252" y="5714414"/>
                <a:ext cx="81882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600" b="1" dirty="0" smtClean="0"/>
                  <a:t>/</a:t>
                </a:r>
                <a:endParaRPr lang="en-US" sz="3600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2411552" y="7990582"/>
              <a:ext cx="2397759" cy="838200"/>
              <a:chOff x="40641" y="5638800"/>
              <a:chExt cx="2397759" cy="83820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40641" y="5638800"/>
                <a:ext cx="1227688" cy="8382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Sea trip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1210712" y="5638800"/>
                <a:ext cx="1227688" cy="8382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Mega safari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837252" y="5714414"/>
                <a:ext cx="81882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600" b="1" dirty="0" smtClean="0"/>
                  <a:t>+</a:t>
                </a:r>
                <a:endParaRPr lang="en-US" sz="3600" dirty="0"/>
              </a:p>
            </p:txBody>
          </p:sp>
        </p:grpSp>
        <p:sp>
          <p:nvSpPr>
            <p:cNvPr id="50" name="Rectangle 49"/>
            <p:cNvSpPr/>
            <p:nvPr/>
          </p:nvSpPr>
          <p:spPr>
            <a:xfrm>
              <a:off x="2002138" y="8060530"/>
              <a:ext cx="81882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600" b="1" dirty="0" smtClean="0"/>
                <a:t>+</a:t>
              </a:r>
              <a:endParaRPr lang="en-US" sz="36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156871" y="7838182"/>
              <a:ext cx="132012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strike="sngStrike" dirty="0" smtClean="0">
                  <a:solidFill>
                    <a:srgbClr val="FF0000"/>
                  </a:solidFill>
                </a:rPr>
                <a:t>147</a:t>
              </a:r>
              <a:r>
                <a:rPr lang="de-DE" sz="3200" b="1" dirty="0" smtClean="0">
                  <a:solidFill>
                    <a:srgbClr val="FF0000"/>
                  </a:solidFill>
                </a:rPr>
                <a:t>€</a:t>
              </a:r>
              <a:endParaRPr lang="en-US" sz="32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3200" b="1" dirty="0" smtClean="0"/>
                <a:t>124 </a:t>
              </a:r>
              <a:r>
                <a:rPr lang="de-DE" sz="3200" b="1" dirty="0"/>
                <a:t>€</a:t>
              </a:r>
              <a:endParaRPr lang="en-US" sz="3200" b="1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0640" y="3962400"/>
            <a:ext cx="6427648" cy="1077218"/>
            <a:chOff x="0" y="5181600"/>
            <a:chExt cx="6427648" cy="1077218"/>
          </a:xfrm>
        </p:grpSpPr>
        <p:sp>
          <p:nvSpPr>
            <p:cNvPr id="54" name="Rectangle 53"/>
            <p:cNvSpPr/>
            <p:nvPr/>
          </p:nvSpPr>
          <p:spPr>
            <a:xfrm>
              <a:off x="4535492" y="5427196"/>
              <a:ext cx="81882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3600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0" y="5181600"/>
              <a:ext cx="6427648" cy="1077218"/>
              <a:chOff x="49352" y="7838182"/>
              <a:chExt cx="6427648" cy="1077218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49352" y="7990582"/>
                <a:ext cx="2397759" cy="838200"/>
                <a:chOff x="40641" y="5638800"/>
                <a:chExt cx="2397759" cy="838200"/>
              </a:xfrm>
            </p:grpSpPr>
            <p:sp>
              <p:nvSpPr>
                <p:cNvPr id="63" name="Oval 62"/>
                <p:cNvSpPr/>
                <p:nvPr/>
              </p:nvSpPr>
              <p:spPr>
                <a:xfrm>
                  <a:off x="40641" y="5638800"/>
                  <a:ext cx="1227688" cy="8382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</a:rPr>
                    <a:t>Sea trip</a:t>
                  </a:r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1210712" y="5638800"/>
                  <a:ext cx="1227688" cy="8382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</a:rPr>
                    <a:t>Mega Safari</a:t>
                  </a:r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8" name="Rectangle 57"/>
              <p:cNvSpPr/>
              <p:nvPr/>
            </p:nvSpPr>
            <p:spPr>
              <a:xfrm>
                <a:off x="846912" y="8060530"/>
                <a:ext cx="81882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600" b="1" dirty="0" smtClean="0"/>
                  <a:t>+</a:t>
                </a:r>
                <a:endParaRPr lang="en-US" sz="36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5156871" y="7838182"/>
                <a:ext cx="1320129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strike="sngStrike" dirty="0" smtClean="0">
                    <a:solidFill>
                      <a:srgbClr val="FF0000"/>
                    </a:solidFill>
                  </a:rPr>
                  <a:t>75 </a:t>
                </a:r>
                <a:r>
                  <a:rPr lang="de-DE" sz="3200" b="1" dirty="0" smtClean="0">
                    <a:solidFill>
                      <a:srgbClr val="FF0000"/>
                    </a:solidFill>
                  </a:rPr>
                  <a:t>€</a:t>
                </a:r>
                <a:endParaRPr lang="en-US" sz="3200" b="1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3200" b="1" dirty="0" smtClean="0"/>
                  <a:t>59 </a:t>
                </a:r>
                <a:r>
                  <a:rPr lang="de-DE" sz="3200" b="1" dirty="0"/>
                  <a:t>€</a:t>
                </a:r>
                <a:endParaRPr lang="en-US" sz="3200" b="1" dirty="0"/>
              </a:p>
            </p:txBody>
          </p:sp>
        </p:grpSp>
      </p:grpSp>
      <p:grpSp>
        <p:nvGrpSpPr>
          <p:cNvPr id="91" name="Group 90"/>
          <p:cNvGrpSpPr/>
          <p:nvPr/>
        </p:nvGrpSpPr>
        <p:grpSpPr>
          <a:xfrm>
            <a:off x="60960" y="4932680"/>
            <a:ext cx="6427648" cy="1077218"/>
            <a:chOff x="0" y="5181600"/>
            <a:chExt cx="6427648" cy="1077218"/>
          </a:xfrm>
        </p:grpSpPr>
        <p:sp>
          <p:nvSpPr>
            <p:cNvPr id="92" name="Rectangle 91"/>
            <p:cNvSpPr/>
            <p:nvPr/>
          </p:nvSpPr>
          <p:spPr>
            <a:xfrm>
              <a:off x="4535492" y="5427196"/>
              <a:ext cx="81882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3600" dirty="0"/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0" y="5181600"/>
              <a:ext cx="6427648" cy="1077218"/>
              <a:chOff x="49352" y="7838182"/>
              <a:chExt cx="6427648" cy="1077218"/>
            </a:xfrm>
          </p:grpSpPr>
          <p:grpSp>
            <p:nvGrpSpPr>
              <p:cNvPr id="94" name="Group 93"/>
              <p:cNvGrpSpPr/>
              <p:nvPr/>
            </p:nvGrpSpPr>
            <p:grpSpPr>
              <a:xfrm>
                <a:off x="49352" y="7990582"/>
                <a:ext cx="2397759" cy="838200"/>
                <a:chOff x="40641" y="5638800"/>
                <a:chExt cx="2397759" cy="838200"/>
              </a:xfrm>
            </p:grpSpPr>
            <p:sp>
              <p:nvSpPr>
                <p:cNvPr id="101" name="Oval 100"/>
                <p:cNvSpPr/>
                <p:nvPr/>
              </p:nvSpPr>
              <p:spPr>
                <a:xfrm>
                  <a:off x="40641" y="5638800"/>
                  <a:ext cx="1227688" cy="8382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</a:rPr>
                    <a:t>Cairo </a:t>
                  </a:r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Oval 101"/>
                <p:cNvSpPr/>
                <p:nvPr/>
              </p:nvSpPr>
              <p:spPr>
                <a:xfrm>
                  <a:off x="1210712" y="5638800"/>
                  <a:ext cx="1227688" cy="8382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</a:rPr>
                    <a:t>Luxor</a:t>
                  </a:r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837252" y="5714414"/>
                  <a:ext cx="818828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3600" b="1" dirty="0" smtClean="0"/>
                    <a:t>/</a:t>
                  </a:r>
                  <a:endParaRPr lang="en-US" sz="3600" dirty="0"/>
                </a:p>
              </p:txBody>
            </p:sp>
          </p:grpSp>
          <p:sp>
            <p:nvSpPr>
              <p:cNvPr id="98" name="Oval 97"/>
              <p:cNvSpPr/>
              <p:nvPr/>
            </p:nvSpPr>
            <p:spPr>
              <a:xfrm>
                <a:off x="2411552" y="7990582"/>
                <a:ext cx="1227688" cy="8382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Sea trip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2002138" y="8060530"/>
                <a:ext cx="81882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600" b="1" dirty="0" smtClean="0"/>
                  <a:t>+</a:t>
                </a:r>
                <a:endParaRPr lang="en-US" sz="3600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5156871" y="7838182"/>
                <a:ext cx="1320129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strike="sngStrike" dirty="0" smtClean="0">
                    <a:solidFill>
                      <a:srgbClr val="FF0000"/>
                    </a:solidFill>
                  </a:rPr>
                  <a:t>108 </a:t>
                </a:r>
                <a:r>
                  <a:rPr lang="de-DE" sz="3200" b="1" dirty="0" smtClean="0">
                    <a:solidFill>
                      <a:srgbClr val="FF0000"/>
                    </a:solidFill>
                  </a:rPr>
                  <a:t>€</a:t>
                </a:r>
                <a:endParaRPr lang="en-US" sz="3200" b="1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3200" b="1" dirty="0" smtClean="0"/>
                  <a:t>99 </a:t>
                </a:r>
                <a:r>
                  <a:rPr lang="de-DE" sz="3200" b="1" dirty="0" smtClean="0"/>
                  <a:t>€</a:t>
                </a:r>
                <a:endParaRPr lang="en-US" sz="3200" dirty="0"/>
              </a:p>
            </p:txBody>
          </p:sp>
        </p:grpSp>
      </p:grpSp>
      <p:sp>
        <p:nvSpPr>
          <p:cNvPr id="21" name="Oval 20"/>
          <p:cNvSpPr/>
          <p:nvPr/>
        </p:nvSpPr>
        <p:spPr>
          <a:xfrm>
            <a:off x="4953000" y="4501009"/>
            <a:ext cx="1689521" cy="538609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4876800" y="5481191"/>
            <a:ext cx="1689521" cy="538609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4968240" y="7391400"/>
            <a:ext cx="1689521" cy="538609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5029200" y="8452991"/>
            <a:ext cx="1689521" cy="538609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5029200" y="6477000"/>
            <a:ext cx="1689521" cy="538609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362199" y="4114800"/>
            <a:ext cx="1523051" cy="8382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Shopping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000572" y="4191000"/>
            <a:ext cx="8188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+</a:t>
            </a:r>
            <a:endParaRPr lang="en-US" sz="3600" dirty="0"/>
          </a:p>
        </p:txBody>
      </p:sp>
      <p:sp>
        <p:nvSpPr>
          <p:cNvPr id="105" name="Oval 104"/>
          <p:cNvSpPr/>
          <p:nvPr/>
        </p:nvSpPr>
        <p:spPr>
          <a:xfrm>
            <a:off x="3581400" y="5029200"/>
            <a:ext cx="1227688" cy="8382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Mega safari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200400" y="5144869"/>
            <a:ext cx="8188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/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561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77</Words>
  <Application>Microsoft Office PowerPoint</Application>
  <PresentationFormat>A4 Paper (210x297 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Adobe Gothic Std B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Quality</dc:creator>
  <cp:lastModifiedBy>Ayman Hasan</cp:lastModifiedBy>
  <cp:revision>13</cp:revision>
  <cp:lastPrinted>2021-09-01T16:38:33Z</cp:lastPrinted>
  <dcterms:created xsi:type="dcterms:W3CDTF">2021-09-01T16:07:30Z</dcterms:created>
  <dcterms:modified xsi:type="dcterms:W3CDTF">2021-10-02T12:14:45Z</dcterms:modified>
</cp:coreProperties>
</file>